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9" r:id="rId4"/>
    <p:sldId id="270" r:id="rId5"/>
    <p:sldId id="260" r:id="rId6"/>
    <p:sldId id="277" r:id="rId7"/>
    <p:sldId id="261" r:id="rId8"/>
    <p:sldId id="263" r:id="rId9"/>
    <p:sldId id="271" r:id="rId10"/>
    <p:sldId id="272" r:id="rId11"/>
    <p:sldId id="273" r:id="rId12"/>
    <p:sldId id="276" r:id="rId13"/>
    <p:sldId id="274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A6E19-0728-429A-B80B-B45E2619867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6D5FE-A4F5-4EC8-88E1-FAF6C62B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6D5FE-A4F5-4EC8-88E1-FAF6C62B3F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3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559-D757-4595-AC56-A7694E3C092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3729-2F8C-4EE2-AE2C-888F3E796B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559-D757-4595-AC56-A7694E3C092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3729-2F8C-4EE2-AE2C-888F3E796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559-D757-4595-AC56-A7694E3C092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3729-2F8C-4EE2-AE2C-888F3E796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559-D757-4595-AC56-A7694E3C092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3729-2F8C-4EE2-AE2C-888F3E796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559-D757-4595-AC56-A7694E3C092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B183729-2F8C-4EE2-AE2C-888F3E796B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559-D757-4595-AC56-A7694E3C092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3729-2F8C-4EE2-AE2C-888F3E796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559-D757-4595-AC56-A7694E3C092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3729-2F8C-4EE2-AE2C-888F3E796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559-D757-4595-AC56-A7694E3C092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3729-2F8C-4EE2-AE2C-888F3E796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559-D757-4595-AC56-A7694E3C092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3729-2F8C-4EE2-AE2C-888F3E796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559-D757-4595-AC56-A7694E3C092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3729-2F8C-4EE2-AE2C-888F3E796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4559-D757-4595-AC56-A7694E3C092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83729-2F8C-4EE2-AE2C-888F3E796B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474559-D757-4595-AC56-A7694E3C092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183729-2F8C-4EE2-AE2C-888F3E796B3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600" y="3048000"/>
            <a:ext cx="7557655" cy="1012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U-</a:t>
            </a:r>
            <a:r>
              <a:rPr lang="en-US" dirty="0" err="1" smtClean="0"/>
              <a:t>Pb</a:t>
            </a:r>
            <a:r>
              <a:rPr lang="en-US" dirty="0" smtClean="0"/>
              <a:t> </a:t>
            </a:r>
            <a:r>
              <a:rPr lang="en-US" dirty="0" err="1" smtClean="0"/>
              <a:t>Geochronometry</a:t>
            </a:r>
            <a:r>
              <a:rPr lang="en-US" dirty="0" smtClean="0"/>
              <a:t> and (U-</a:t>
            </a:r>
            <a:r>
              <a:rPr lang="en-US" dirty="0" err="1" smtClean="0"/>
              <a:t>Th</a:t>
            </a:r>
            <a:r>
              <a:rPr lang="en-US" dirty="0" smtClean="0"/>
              <a:t>)/He </a:t>
            </a:r>
            <a:r>
              <a:rPr lang="en-US" dirty="0" err="1" smtClean="0"/>
              <a:t>Thermochronometry</a:t>
            </a:r>
            <a:r>
              <a:rPr lang="en-US" dirty="0" smtClean="0"/>
              <a:t> </a:t>
            </a:r>
            <a:r>
              <a:rPr lang="en-US" sz="4900" dirty="0" smtClean="0"/>
              <a:t>of</a:t>
            </a:r>
            <a:r>
              <a:rPr lang="en-US" dirty="0" smtClean="0"/>
              <a:t> the Windmill Islands, East Antarctica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525" y="4285457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Patrick Boyd</a:t>
            </a:r>
          </a:p>
          <a:p>
            <a:r>
              <a:rPr lang="en-US" sz="2000" dirty="0" smtClean="0"/>
              <a:t>Peter </a:t>
            </a:r>
            <a:r>
              <a:rPr lang="en-US" sz="2000" dirty="0" err="1" smtClean="0"/>
              <a:t>Reiners</a:t>
            </a:r>
            <a:r>
              <a:rPr lang="en-US" sz="2000" dirty="0" smtClean="0"/>
              <a:t>, Ph.D. &amp; Stuart Thomson, Ph.D.</a:t>
            </a:r>
          </a:p>
          <a:p>
            <a:r>
              <a:rPr lang="en-US" sz="2000" dirty="0" smtClean="0"/>
              <a:t>Department of Geosciences, University of Arizona</a:t>
            </a:r>
          </a:p>
        </p:txBody>
      </p:sp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486400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7239000" y="5407026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16575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</a:t>
            </a:r>
            <a:r>
              <a:rPr lang="en-US" dirty="0" err="1" smtClean="0"/>
              <a:t>Pb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79221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613076"/>
            <a:ext cx="4319587" cy="324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22243" y="4267200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504 Million Years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(U-</a:t>
            </a:r>
            <a:r>
              <a:rPr lang="en-US" dirty="0" err="1" smtClean="0"/>
              <a:t>Th</a:t>
            </a:r>
            <a:r>
              <a:rPr lang="en-US" dirty="0" smtClean="0"/>
              <a:t>)/He Apatite Results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676400"/>
            <a:ext cx="7027862" cy="466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(U-</a:t>
            </a:r>
            <a:r>
              <a:rPr lang="en-US" dirty="0" err="1" smtClean="0"/>
              <a:t>Th</a:t>
            </a:r>
            <a:r>
              <a:rPr lang="en-US" dirty="0" smtClean="0"/>
              <a:t>)/He Zircon Results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39768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5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(U-</a:t>
            </a:r>
            <a:r>
              <a:rPr lang="en-US" dirty="0" err="1" smtClean="0"/>
              <a:t>Th</a:t>
            </a:r>
            <a:r>
              <a:rPr lang="en-US" dirty="0" smtClean="0"/>
              <a:t>)/He Thermal Modeling of Zircon and Apatite from sample PRR_27946, </a:t>
            </a:r>
            <a:r>
              <a:rPr lang="en-US" dirty="0" err="1" smtClean="0"/>
              <a:t>Holl</a:t>
            </a:r>
            <a:r>
              <a:rPr lang="en-US" dirty="0" smtClean="0"/>
              <a:t> Island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3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n-US" dirty="0" smtClean="0"/>
              <a:t>Grenville aged metamorphism 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500 Ma Pan-African magmatism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300 Ma </a:t>
            </a:r>
            <a:r>
              <a:rPr lang="en-US" dirty="0" smtClean="0"/>
              <a:t>Permian cooling similar to ages acquired in SW Australia</a:t>
            </a: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75 Ma slight heating </a:t>
            </a:r>
            <a:r>
              <a:rPr lang="en-US" dirty="0" smtClean="0"/>
              <a:t>event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No trace of Eocene glacial erosion</a:t>
            </a: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Varying thermal </a:t>
            </a:r>
            <a:r>
              <a:rPr lang="en-US" dirty="0" smtClean="0"/>
              <a:t>histories based on sample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Dr. Peter </a:t>
            </a:r>
            <a:r>
              <a:rPr lang="en-US" dirty="0" err="1" smtClean="0"/>
              <a:t>Reiners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Dr. Stuart Thomson</a:t>
            </a:r>
          </a:p>
          <a:p>
            <a:pPr marL="0" indent="0">
              <a:buNone/>
            </a:pPr>
            <a:r>
              <a:rPr lang="en-US" dirty="0" smtClean="0"/>
              <a:t>Arizona Space Grant Consortium</a:t>
            </a:r>
          </a:p>
          <a:p>
            <a:pPr marL="0" indent="0">
              <a:buNone/>
            </a:pPr>
            <a:r>
              <a:rPr lang="en-US" dirty="0" smtClean="0"/>
              <a:t>Arizona Radiogenic Helium Dating Laboratory</a:t>
            </a:r>
          </a:p>
          <a:p>
            <a:pPr marL="0" indent="0">
              <a:buNone/>
            </a:pPr>
            <a:r>
              <a:rPr lang="en-US" dirty="0" smtClean="0"/>
              <a:t>Arizona </a:t>
            </a:r>
            <a:r>
              <a:rPr lang="en-US" dirty="0" err="1" smtClean="0"/>
              <a:t>Laserchron</a:t>
            </a:r>
            <a:r>
              <a:rPr lang="en-US" dirty="0" smtClean="0"/>
              <a:t>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Windmill Islands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75437"/>
            <a:ext cx="2895600" cy="365125"/>
          </a:xfrm>
        </p:spPr>
        <p:txBody>
          <a:bodyPr/>
          <a:lstStyle/>
          <a:p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Fretwell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al. (2013)</a:t>
            </a:r>
          </a:p>
          <a:p>
            <a:endParaRPr lang="en-US" dirty="0"/>
          </a:p>
        </p:txBody>
      </p:sp>
      <p:pic>
        <p:nvPicPr>
          <p:cNvPr id="6" name="Picture 1" descr="Bedmap2 3D Ice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7646" y="1600200"/>
            <a:ext cx="580870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2946400" y="5181600"/>
            <a:ext cx="457200" cy="457200"/>
          </a:xfrm>
          <a:prstGeom prst="actionButtonBlank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44958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Connector 7"/>
          <p:cNvSpPr/>
          <p:nvPr/>
        </p:nvSpPr>
        <p:spPr>
          <a:xfrm>
            <a:off x="2585084" y="4648200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581400" y="4495800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352800" y="3429000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3533774" y="1905000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3810000" y="1922143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4038600" y="3962400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3990974" y="4518659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191000" y="4558662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Zhang,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Windmill Islands, Wilkes Land, Antarctica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antarctica.gov.au/__data/assets/image/0007/94498/varieties/popup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r="2308"/>
          <a:stretch>
            <a:fillRect/>
          </a:stretch>
        </p:blipFill>
        <p:spPr bwMode="auto">
          <a:xfrm>
            <a:off x="1295400" y="1752600"/>
            <a:ext cx="6537081" cy="47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Antarctica.gov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want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Timing of metamorphic </a:t>
            </a:r>
            <a:r>
              <a:rPr lang="en-US" dirty="0" smtClean="0"/>
              <a:t>and magmatic events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Timing of low temperature heating and cooling?</a:t>
            </a:r>
          </a:p>
          <a:p>
            <a:endParaRPr lang="en-US" dirty="0" smtClean="0"/>
          </a:p>
          <a:p>
            <a:r>
              <a:rPr lang="en-US" dirty="0" smtClean="0"/>
              <a:t>Can supercontinent formation/breakup be seen in U-</a:t>
            </a:r>
            <a:r>
              <a:rPr lang="en-US" dirty="0" err="1" smtClean="0"/>
              <a:t>Pb</a:t>
            </a:r>
            <a:r>
              <a:rPr lang="en-US" dirty="0" smtClean="0"/>
              <a:t> or (U-</a:t>
            </a:r>
            <a:r>
              <a:rPr lang="en-US" dirty="0" err="1" smtClean="0"/>
              <a:t>Th</a:t>
            </a:r>
            <a:r>
              <a:rPr lang="en-US" dirty="0" smtClean="0"/>
              <a:t>)/He ages?</a:t>
            </a:r>
          </a:p>
          <a:p>
            <a:endParaRPr lang="en-US" dirty="0"/>
          </a:p>
          <a:p>
            <a:r>
              <a:rPr lang="en-US" dirty="0" smtClean="0"/>
              <a:t>Can Eocene glaciation be seen in (U-</a:t>
            </a:r>
            <a:r>
              <a:rPr lang="en-US" dirty="0" err="1" smtClean="0"/>
              <a:t>Th</a:t>
            </a:r>
            <a:r>
              <a:rPr lang="en-US" dirty="0" smtClean="0"/>
              <a:t>)/He ages?</a:t>
            </a:r>
          </a:p>
          <a:p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Mineral separation on 8 different samples</a:t>
            </a:r>
          </a:p>
          <a:p>
            <a:endParaRPr lang="en-US" dirty="0"/>
          </a:p>
          <a:p>
            <a:r>
              <a:rPr lang="en-US" dirty="0" smtClean="0"/>
              <a:t>17 apatite (U-</a:t>
            </a:r>
            <a:r>
              <a:rPr lang="en-US" dirty="0" err="1" smtClean="0"/>
              <a:t>Th</a:t>
            </a:r>
            <a:r>
              <a:rPr lang="en-US" dirty="0" smtClean="0"/>
              <a:t>)/He ages (From 4 samples)</a:t>
            </a:r>
          </a:p>
          <a:p>
            <a:endParaRPr lang="en-US" dirty="0"/>
          </a:p>
          <a:p>
            <a:r>
              <a:rPr lang="en-US" dirty="0" smtClean="0"/>
              <a:t>19 zircon (U-</a:t>
            </a:r>
            <a:r>
              <a:rPr lang="en-US" dirty="0" err="1" smtClean="0"/>
              <a:t>Th</a:t>
            </a:r>
            <a:r>
              <a:rPr lang="en-US" dirty="0" smtClean="0"/>
              <a:t>)/He ages (From 4 samples)</a:t>
            </a:r>
          </a:p>
          <a:p>
            <a:endParaRPr lang="en-US" dirty="0"/>
          </a:p>
          <a:p>
            <a:r>
              <a:rPr lang="en-US" dirty="0" smtClean="0"/>
              <a:t>5 zircon U-</a:t>
            </a:r>
            <a:r>
              <a:rPr lang="en-US" dirty="0" err="1" smtClean="0"/>
              <a:t>Pb</a:t>
            </a:r>
            <a:r>
              <a:rPr lang="en-US" dirty="0" smtClean="0"/>
              <a:t> ages</a:t>
            </a:r>
          </a:p>
        </p:txBody>
      </p:sp>
    </p:spTree>
    <p:extLst>
      <p:ext uri="{BB962C8B-B14F-4D97-AF65-F5344CB8AC3E}">
        <p14:creationId xmlns:p14="http://schemas.microsoft.com/office/powerpoint/2010/main" val="22091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Apatite + Zircon (U-</a:t>
            </a:r>
            <a:r>
              <a:rPr lang="en-US" dirty="0" err="1" smtClean="0"/>
              <a:t>Th</a:t>
            </a:r>
            <a:r>
              <a:rPr lang="en-US" dirty="0" smtClean="0"/>
              <a:t>)/He (Low temperature </a:t>
            </a:r>
            <a:r>
              <a:rPr lang="en-US" dirty="0" smtClean="0"/>
              <a:t>history, often shows timing of erosion)</a:t>
            </a:r>
            <a:endParaRPr lang="en-US" dirty="0" smtClean="0"/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-Apatite closure temperature is 60-80° C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-Zircon closure temperature is 160-180° C</a:t>
            </a:r>
          </a:p>
          <a:p>
            <a:r>
              <a:rPr lang="en-US" dirty="0" smtClean="0"/>
              <a:t>Zircon U-</a:t>
            </a:r>
            <a:r>
              <a:rPr lang="en-US" dirty="0" err="1" smtClean="0"/>
              <a:t>Pb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/>
              <a:t>C</a:t>
            </a:r>
            <a:r>
              <a:rPr lang="en-US" dirty="0" smtClean="0"/>
              <a:t>rystallization </a:t>
            </a:r>
            <a:r>
              <a:rPr lang="en-US" dirty="0" smtClean="0"/>
              <a:t>and metamorphism timing)</a:t>
            </a:r>
            <a:endParaRPr lang="en-US" dirty="0"/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-900-1000° C closure temperature</a:t>
            </a:r>
          </a:p>
        </p:txBody>
      </p:sp>
    </p:spTree>
    <p:extLst>
      <p:ext uri="{BB962C8B-B14F-4D97-AF65-F5344CB8AC3E}">
        <p14:creationId xmlns:p14="http://schemas.microsoft.com/office/powerpoint/2010/main" val="25090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</a:t>
            </a:r>
            <a:r>
              <a:rPr lang="en-US" dirty="0" err="1" smtClean="0"/>
              <a:t>Pb</a:t>
            </a:r>
            <a:r>
              <a:rPr lang="en-US" dirty="0"/>
              <a:t>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7338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65297"/>
            <a:ext cx="3937073" cy="287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40994"/>
            <a:ext cx="3733800" cy="257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4107441"/>
            <a:ext cx="3937073" cy="260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1676400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1.167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Billion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4419600"/>
            <a:ext cx="147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1.18 Billion Years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</a:t>
            </a:r>
            <a:r>
              <a:rPr lang="en-US" dirty="0" err="1" smtClean="0"/>
              <a:t>Pb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1"/>
            <a:ext cx="3733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1"/>
            <a:ext cx="4191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3733800" cy="244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2" y="4412675"/>
            <a:ext cx="4197927" cy="244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2057400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1.308 Billion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4876800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1.379 Billion Years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33197</TotalTime>
  <Words>266</Words>
  <Application>Microsoft Office PowerPoint</Application>
  <PresentationFormat>On-screen Show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U-Pb Geochronometry and (U-Th)/He Thermochronometry of the Windmill Islands, East Antarctica </vt:lpstr>
      <vt:lpstr>The Windmill Islands</vt:lpstr>
      <vt:lpstr>PowerPoint Presentation</vt:lpstr>
      <vt:lpstr>Windmill Islands, Wilkes Land, Antarctica</vt:lpstr>
      <vt:lpstr>What do we want to know?</vt:lpstr>
      <vt:lpstr>Process</vt:lpstr>
      <vt:lpstr>Methods</vt:lpstr>
      <vt:lpstr>U-Pb Results</vt:lpstr>
      <vt:lpstr>U-Pb Results</vt:lpstr>
      <vt:lpstr>U-Pb Results</vt:lpstr>
      <vt:lpstr>(U-Th)/He Apatite Results</vt:lpstr>
      <vt:lpstr>(U-Th)/He Zircon Results</vt:lpstr>
      <vt:lpstr>(U-Th)/He Thermal Modeling of Zircon and Apatite from sample PRR_27946, Holl Island</vt:lpstr>
      <vt:lpstr>Conclusions</vt:lpstr>
      <vt:lpstr>Acknowledgements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Patrick</dc:creator>
  <cp:lastModifiedBy>Patrick</cp:lastModifiedBy>
  <cp:revision>36</cp:revision>
  <dcterms:created xsi:type="dcterms:W3CDTF">2015-03-12T02:08:56Z</dcterms:created>
  <dcterms:modified xsi:type="dcterms:W3CDTF">2015-04-04T06:19:10Z</dcterms:modified>
</cp:coreProperties>
</file>